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1" r:id="rId5"/>
    <p:sldId id="273" r:id="rId6"/>
    <p:sldId id="270" r:id="rId7"/>
    <p:sldId id="274" r:id="rId8"/>
    <p:sldId id="275" r:id="rId9"/>
    <p:sldId id="276" r:id="rId10"/>
    <p:sldId id="278" r:id="rId11"/>
    <p:sldId id="279" r:id="rId12"/>
    <p:sldId id="282" r:id="rId13"/>
    <p:sldId id="261" r:id="rId14"/>
    <p:sldId id="257" r:id="rId15"/>
    <p:sldId id="262" r:id="rId16"/>
    <p:sldId id="263" r:id="rId17"/>
    <p:sldId id="264" r:id="rId18"/>
    <p:sldId id="265" r:id="rId19"/>
    <p:sldId id="280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FF9900"/>
    <a:srgbClr val="5EEC3C"/>
    <a:srgbClr val="FFDC47"/>
    <a:srgbClr val="FFABC9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8720" y="3029865"/>
            <a:ext cx="6566315" cy="13838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739290"/>
            <a:ext cx="6566315" cy="122164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998880"/>
            <a:ext cx="1349301" cy="4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95549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8C0E7-2432-4334-84FE-1E987FBF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70" y="4098799"/>
            <a:ext cx="8093365" cy="763525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Međunarodni dan borbe protiv rasizma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E86E5C-B5FC-4ECE-A145-C4738ACBE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55" y="128470"/>
            <a:ext cx="7024430" cy="1832460"/>
          </a:xfrm>
        </p:spPr>
        <p:txBody>
          <a:bodyPr/>
          <a:lstStyle/>
          <a:p>
            <a:r>
              <a:rPr lang="hr-HR" sz="1000" dirty="0"/>
              <a:t>Vlatka </a:t>
            </a:r>
            <a:r>
              <a:rPr lang="hr-HR" sz="1000" dirty="0" err="1"/>
              <a:t>Đido</a:t>
            </a:r>
            <a:r>
              <a:rPr lang="hr-HR" sz="1000" dirty="0"/>
              <a:t>, odgajateljica</a:t>
            </a:r>
          </a:p>
          <a:p>
            <a:r>
              <a:rPr lang="hr-HR" sz="1000" dirty="0"/>
              <a:t>Tehnička škola Zagreb – Učenički dom</a:t>
            </a:r>
          </a:p>
          <a:p>
            <a:r>
              <a:rPr lang="hr-HR" sz="1000"/>
              <a:t>Zagreb, ožujak </a:t>
            </a:r>
            <a:r>
              <a:rPr lang="hr-HR" sz="1000" dirty="0"/>
              <a:t>2020.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06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D3134B49-A82C-49CC-9276-D270CA1B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4" y="1044701"/>
            <a:ext cx="4832437" cy="397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lačić za misli: oblak 9">
            <a:extLst>
              <a:ext uri="{FF2B5EF4-FFF2-40B4-BE49-F238E27FC236}">
                <a16:creationId xmlns:a16="http://schemas.microsoft.com/office/drawing/2014/main" id="{E4CEB93D-2109-425C-8CE4-865BB86DDB50}"/>
              </a:ext>
            </a:extLst>
          </p:cNvPr>
          <p:cNvSpPr/>
          <p:nvPr/>
        </p:nvSpPr>
        <p:spPr>
          <a:xfrm rot="21390372">
            <a:off x="296260" y="1502815"/>
            <a:ext cx="3054100" cy="1221640"/>
          </a:xfrm>
          <a:prstGeom prst="cloudCallout">
            <a:avLst>
              <a:gd name="adj1" fmla="val 62213"/>
              <a:gd name="adj2" fmla="val 1581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/>
              <a:t>Reći</a:t>
            </a:r>
          </a:p>
        </p:txBody>
      </p:sp>
    </p:spTree>
    <p:extLst>
      <p:ext uri="{BB962C8B-B14F-4D97-AF65-F5344CB8AC3E}">
        <p14:creationId xmlns:p14="http://schemas.microsoft.com/office/powerpoint/2010/main" val="158030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AA937A-9FC7-43CD-8515-11AFB35D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Nikakva znanstvena osnova ne postoji koja potkrjepljuje superiornost jedne rase ili skupine ljudi nad drugom. </a:t>
            </a:r>
          </a:p>
          <a:p>
            <a:r>
              <a:rPr lang="hr-HR" dirty="0"/>
              <a:t>Unatoč tome pojedinci pa i cijele skupine ljudi još uvijek diskriminiraju druge na osnovi boje kože, etniciteta, nacionalnosti. </a:t>
            </a:r>
          </a:p>
        </p:txBody>
      </p:sp>
    </p:spTree>
    <p:extLst>
      <p:ext uri="{BB962C8B-B14F-4D97-AF65-F5344CB8AC3E}">
        <p14:creationId xmlns:p14="http://schemas.microsoft.com/office/powerpoint/2010/main" val="415084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ED7512-2EFD-49BF-A511-90C00246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To potvrđuje istinita priča koja se dogodila u avionu kompanije British </a:t>
            </a:r>
            <a:r>
              <a:rPr lang="hr-HR" dirty="0" err="1"/>
              <a:t>airways</a:t>
            </a:r>
            <a:r>
              <a:rPr lang="hr-HR" dirty="0"/>
              <a:t> za vrijeme leta </a:t>
            </a:r>
          </a:p>
          <a:p>
            <a:pPr marL="0" indent="0" algn="ctr">
              <a:buNone/>
            </a:pPr>
            <a:r>
              <a:rPr lang="hr-HR" dirty="0" err="1"/>
              <a:t>Johannesburg</a:t>
            </a:r>
            <a:r>
              <a:rPr lang="hr-HR" dirty="0"/>
              <a:t> - London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E5847A-9ED4-43A8-8537-8455BAB8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49" y="2856271"/>
            <a:ext cx="2456901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0C04B7-D877-4570-86FA-B72A1561D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Žena bjelkinja, stara oko pedeset godina, sjeda pored jednog crnca. Vidno uznemirena pozove stjuardesu.</a:t>
            </a:r>
          </a:p>
          <a:p>
            <a:pPr marL="0" indent="0">
              <a:buNone/>
            </a:pPr>
            <a:endParaRPr lang="hr-HR" dirty="0"/>
          </a:p>
          <a:p>
            <a:r>
              <a:rPr lang="pl-PL" dirty="0"/>
              <a:t>Stjuardesa: - U čemu je problem, gospođo?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503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1" cy="3359509"/>
          </a:xfrm>
        </p:spPr>
        <p:txBody>
          <a:bodyPr/>
          <a:lstStyle/>
          <a:p>
            <a:r>
              <a:rPr lang="en-US" dirty="0" err="1"/>
              <a:t>Bijela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: - </a:t>
            </a:r>
            <a:r>
              <a:rPr lang="en-US" dirty="0" err="1"/>
              <a:t>Zar</a:t>
            </a:r>
            <a:r>
              <a:rPr lang="en-US" dirty="0"/>
              <a:t> ne </a:t>
            </a:r>
            <a:r>
              <a:rPr lang="en-US" dirty="0" err="1"/>
              <a:t>vidite</a:t>
            </a:r>
            <a:r>
              <a:rPr lang="en-US" dirty="0"/>
              <a:t>? </a:t>
            </a:r>
            <a:r>
              <a:rPr lang="en-US" dirty="0" err="1"/>
              <a:t>Smjestili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me pored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crnca</a:t>
            </a:r>
            <a:r>
              <a:rPr lang="en-US" dirty="0"/>
              <a:t>!</a:t>
            </a:r>
            <a:r>
              <a:rPr lang="hr-HR" dirty="0"/>
              <a:t> </a:t>
            </a:r>
            <a:r>
              <a:rPr lang="en-US" dirty="0" err="1"/>
              <a:t>Nezamislivo</a:t>
            </a:r>
            <a:r>
              <a:rPr lang="en-US" dirty="0"/>
              <a:t> mi je </a:t>
            </a:r>
            <a:r>
              <a:rPr lang="en-US" dirty="0" err="1"/>
              <a:t>sjediti</a:t>
            </a:r>
            <a:r>
              <a:rPr lang="en-US" dirty="0"/>
              <a:t> pored </a:t>
            </a:r>
            <a:r>
              <a:rPr lang="en-US" dirty="0" err="1"/>
              <a:t>jednog</a:t>
            </a:r>
            <a:r>
              <a:rPr lang="en-US" dirty="0"/>
              <a:t> od </a:t>
            </a:r>
            <a:r>
              <a:rPr lang="en-US" dirty="0" err="1"/>
              <a:t>tih</a:t>
            </a:r>
            <a:r>
              <a:rPr lang="en-US" dirty="0"/>
              <a:t>...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odvratnih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 </a:t>
            </a:r>
            <a:r>
              <a:rPr lang="en-US" dirty="0" err="1"/>
              <a:t>Dajte</a:t>
            </a:r>
            <a:r>
              <a:rPr lang="en-US" dirty="0"/>
              <a:t> mi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, </a:t>
            </a:r>
            <a:r>
              <a:rPr lang="en-US" dirty="0" err="1"/>
              <a:t>molim</a:t>
            </a:r>
            <a:r>
              <a:rPr lang="en-US" dirty="0"/>
              <a:t> vas!</a:t>
            </a:r>
            <a:endParaRPr lang="hr-H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Stjuardesa</a:t>
            </a:r>
            <a:r>
              <a:rPr lang="en-US" dirty="0"/>
              <a:t>: - </a:t>
            </a:r>
            <a:r>
              <a:rPr lang="en-US" dirty="0" err="1"/>
              <a:t>Čini</a:t>
            </a:r>
            <a:r>
              <a:rPr lang="en-US" dirty="0"/>
              <a:t> mi se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zauzeta</a:t>
            </a:r>
            <a:r>
              <a:rPr lang="en-US" dirty="0"/>
              <a:t>. </a:t>
            </a:r>
            <a:r>
              <a:rPr lang="en-US" dirty="0" err="1"/>
              <a:t>Provjerit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li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prazno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64B5C1-EDB3-4112-A756-3815561A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502814"/>
            <a:ext cx="8246070" cy="3206801"/>
          </a:xfrm>
        </p:spPr>
        <p:txBody>
          <a:bodyPr/>
          <a:lstStyle/>
          <a:p>
            <a:r>
              <a:rPr lang="hr-HR" dirty="0"/>
              <a:t>Stjuardesa se udaljila i vratila nakon nekoliko minuta: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r>
              <a:rPr lang="hr-HR" dirty="0"/>
              <a:t>- Gospođo, u ekonomskoj klasi nema mjesta. Imamo još jedno jedino mjesto u prvoj klasi.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01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39AEF8-210F-46C8-B289-EA676171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Prije nego je gospođa uspjela izustiti i jednu jedinu riječ, stjuardesa nastavi: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- U našoj aviokompaniji je gotovo nedopustivo da putnik iz ekonomske klase sjedi u prvoj klasi. Ali, isto tako, bilo bi skandalozno siliti nekoga da sjedi pored osobe koja je ispod svih nivoa.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449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F74F34-54B6-48D3-B3CD-74E5CBC0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Zatim se okrene crncu i reče: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- Dakle, gospodine, ako želite, uzmite svoju ručnu prtljagu i premjestite se u prvu klasu.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464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B6E30A-FCBD-4BAA-AE4F-3A487A22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4"/>
            <a:ext cx="8246070" cy="2901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Putnici koji su slušali ovaj razgovor spontano su počeli pljeskati.</a:t>
            </a:r>
          </a:p>
        </p:txBody>
      </p:sp>
    </p:spTree>
    <p:extLst>
      <p:ext uri="{BB962C8B-B14F-4D97-AF65-F5344CB8AC3E}">
        <p14:creationId xmlns:p14="http://schemas.microsoft.com/office/powerpoint/2010/main" val="142647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660D0F-8933-44FD-9C39-57BD3744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115" y="281175"/>
            <a:ext cx="3664920" cy="122164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Ne zaboravite!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660BBD-0120-47E5-A7D9-B2ED04D1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4"/>
            <a:ext cx="8246070" cy="29013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err="1"/>
              <a:t>Svi</a:t>
            </a:r>
            <a:r>
              <a:rPr lang="it-IT" sz="3600" dirty="0"/>
              <a:t> </a:t>
            </a:r>
            <a:r>
              <a:rPr lang="it-IT" sz="3600" dirty="0" err="1"/>
              <a:t>smo</a:t>
            </a:r>
            <a:r>
              <a:rPr lang="it-IT" sz="3600" dirty="0"/>
              <a:t> mi ista rasa – </a:t>
            </a:r>
            <a:r>
              <a:rPr lang="it-IT" sz="3600" dirty="0" err="1"/>
              <a:t>ljudska</a:t>
            </a:r>
            <a:r>
              <a:rPr lang="hr-HR" sz="36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B7BFC8-075F-43EA-9983-02B8892F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0" y="2531582"/>
            <a:ext cx="3121423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3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D8B990-A73D-415D-AB75-A34B7EB4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Od 1966. godine 21. ožujak obilježava se kao Međunarodni dan borbe protiv rasne diskriminacije. Proglasili su ga Ujedinjeni narodi u znak sjećanja na 21. ožujak 1960. kada je u Južnoafričkoj Republici policija ubila 69 ljudi koji su mirno prosvjedovali protiv apartheida. </a:t>
            </a:r>
          </a:p>
        </p:txBody>
      </p:sp>
    </p:spTree>
    <p:extLst>
      <p:ext uri="{BB962C8B-B14F-4D97-AF65-F5344CB8AC3E}">
        <p14:creationId xmlns:p14="http://schemas.microsoft.com/office/powerpoint/2010/main" val="58401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E99FE-0C72-4697-A829-637C6770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91995"/>
            <a:ext cx="3970331" cy="763525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F8CBF9-427F-4DC7-AAAE-DB02461F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6"/>
            <a:ext cx="8246070" cy="3054100"/>
          </a:xfrm>
        </p:spPr>
        <p:txBody>
          <a:bodyPr>
            <a:normAutofit fontScale="92500"/>
          </a:bodyPr>
          <a:lstStyle/>
          <a:p>
            <a:r>
              <a:rPr lang="it-IT" dirty="0"/>
              <a:t>hr.wikipedia.org › wiki › </a:t>
            </a:r>
            <a:r>
              <a:rPr lang="it-IT" dirty="0" err="1"/>
              <a:t>Rasizam</a:t>
            </a:r>
            <a:endParaRPr lang="hr-HR" dirty="0"/>
          </a:p>
          <a:p>
            <a:r>
              <a:rPr lang="hr-HR" dirty="0"/>
              <a:t>www.pastoralmladih.hr› Fokus › Nase-teme</a:t>
            </a:r>
          </a:p>
          <a:p>
            <a:r>
              <a:rPr lang="hr-HR" dirty="0"/>
              <a:t>www.katehetski-nadbiskupija-split.net › ... › Poučne priče</a:t>
            </a:r>
          </a:p>
          <a:p>
            <a:r>
              <a:rPr lang="it-IT" dirty="0" err="1"/>
              <a:t>Hrvatski</a:t>
            </a:r>
            <a:r>
              <a:rPr lang="it-IT" dirty="0"/>
              <a:t> </a:t>
            </a:r>
            <a:r>
              <a:rPr lang="it-IT" dirty="0" err="1"/>
              <a:t>enciklopedijski</a:t>
            </a:r>
            <a:r>
              <a:rPr lang="it-IT" dirty="0"/>
              <a:t> </a:t>
            </a:r>
            <a:r>
              <a:rPr lang="it-IT" dirty="0" err="1"/>
              <a:t>rječnik</a:t>
            </a:r>
            <a:r>
              <a:rPr lang="it-IT" dirty="0"/>
              <a:t>, Novi Liber, </a:t>
            </a:r>
            <a:r>
              <a:rPr lang="it-IT" dirty="0" err="1"/>
              <a:t>Zagreb</a:t>
            </a:r>
            <a:r>
              <a:rPr lang="it-IT" dirty="0"/>
              <a:t>,</a:t>
            </a:r>
            <a:r>
              <a:rPr lang="hr-HR" dirty="0"/>
              <a:t> </a:t>
            </a:r>
            <a:r>
              <a:rPr lang="it-IT" dirty="0"/>
              <a:t>2003.</a:t>
            </a:r>
          </a:p>
          <a:p>
            <a:r>
              <a:rPr lang="it-IT" dirty="0" err="1"/>
              <a:t>Filozofijski</a:t>
            </a:r>
            <a:r>
              <a:rPr lang="it-IT" dirty="0"/>
              <a:t> </a:t>
            </a:r>
            <a:r>
              <a:rPr lang="it-IT" dirty="0" err="1"/>
              <a:t>rječnik</a:t>
            </a:r>
            <a:r>
              <a:rPr lang="it-IT" dirty="0"/>
              <a:t>, </a:t>
            </a:r>
            <a:r>
              <a:rPr lang="it-IT" dirty="0" err="1"/>
              <a:t>Nakladni</a:t>
            </a:r>
            <a:r>
              <a:rPr lang="it-IT" dirty="0"/>
              <a:t> </a:t>
            </a:r>
            <a:r>
              <a:rPr lang="it-IT" dirty="0" err="1"/>
              <a:t>zavod</a:t>
            </a:r>
            <a:r>
              <a:rPr lang="it-IT" dirty="0"/>
              <a:t> </a:t>
            </a:r>
            <a:r>
              <a:rPr lang="it-IT" dirty="0" err="1"/>
              <a:t>Matice</a:t>
            </a:r>
            <a:r>
              <a:rPr lang="it-IT" dirty="0"/>
              <a:t> </a:t>
            </a:r>
            <a:r>
              <a:rPr lang="it-IT" dirty="0" err="1"/>
              <a:t>hrvatske</a:t>
            </a:r>
            <a:r>
              <a:rPr lang="it-IT" dirty="0"/>
              <a:t>, </a:t>
            </a:r>
            <a:r>
              <a:rPr lang="it-IT" dirty="0" err="1"/>
              <a:t>Zagreb</a:t>
            </a:r>
            <a:r>
              <a:rPr lang="it-IT" dirty="0"/>
              <a:t>, 1984.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942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52765B-A6CC-4404-8D25-7D3165AE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Apartheid je bio sustav rasnog razdvajanja stanovništva  koje je bilo podijeljeno na bijelce, crnce, Indijce i “obojene” (mulate), s time da su jedino bijelci imali puna politička prava. Apartheid se počeo postepeno ukidati 1980-ih, da bi u potpunosti bio ukinut 1994. godine nakon dolaska Nelsona Mandele na vlast.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C179A3-9950-46DC-ACD2-C76FBBC5D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09" y="205979"/>
            <a:ext cx="1758325" cy="1197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126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A7BFD-04A0-4308-87BF-D150C746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1221640"/>
          </a:xfrm>
        </p:spPr>
        <p:txBody>
          <a:bodyPr>
            <a:normAutofit/>
          </a:bodyPr>
          <a:lstStyle/>
          <a:p>
            <a:r>
              <a:rPr lang="hr-HR" sz="4000" dirty="0"/>
              <a:t>Najekstremniji oblici rasizma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805BC3-25D5-46EB-9DA5-BD3BB0A2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443276"/>
          </a:xfrm>
        </p:spPr>
        <p:txBody>
          <a:bodyPr/>
          <a:lstStyle/>
          <a:p>
            <a:r>
              <a:rPr lang="hr-HR" dirty="0"/>
              <a:t>Nacionalsocijalizam </a:t>
            </a:r>
          </a:p>
          <a:p>
            <a:r>
              <a:rPr lang="hr-HR" dirty="0"/>
              <a:t>Fašizam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DB8C122-C21D-48FD-89CF-88DD1AD6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241"/>
          <a:stretch/>
        </p:blipFill>
        <p:spPr>
          <a:xfrm>
            <a:off x="4724705" y="2469818"/>
            <a:ext cx="2595985" cy="195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17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598650-60A8-43B6-843D-C6903A9F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739290"/>
            <a:ext cx="8695035" cy="1068935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Holokaust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61B7EA-2CBC-4E09-B89E-789426D1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808224"/>
            <a:ext cx="8246070" cy="2901391"/>
          </a:xfrm>
        </p:spPr>
        <p:txBody>
          <a:bodyPr/>
          <a:lstStyle/>
          <a:p>
            <a:r>
              <a:rPr lang="hr-HR" dirty="0"/>
              <a:t>Genocid nad Židovima u nacističkoj Njemačkoj za vrijeme Drugog svjetskog rata. </a:t>
            </a:r>
          </a:p>
          <a:p>
            <a:r>
              <a:rPr lang="hr-HR" dirty="0"/>
              <a:t>U logorima smrti ubijeno je oko šest milijuna Židova, Roma, Slavena i drugih koji nisu bili dovoljno čistokrvni za rasiste nacističke Njemačke.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394A63E-5607-4458-B794-6B22D34F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24" y="3488780"/>
            <a:ext cx="2290575" cy="183086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CA7FDCE-C781-411F-B6E8-941E16CF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11" y="128470"/>
            <a:ext cx="2748689" cy="18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519563-A561-4C6E-BBA3-0864B1D8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Iako je apartheid prošlost, kao i najekstremniji oblici rasizma koji se vežu uz nacionalsocijalizam i fašizam, rasna je diskriminacija još uvijek prisutna u svim društvima.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5EC751-3B43-4D4A-8342-65D59F993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1685"/>
            <a:ext cx="3054100" cy="171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86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F25EE2-C580-4618-BCA5-947E9665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1374345"/>
          </a:xfrm>
        </p:spPr>
        <p:txBody>
          <a:bodyPr/>
          <a:lstStyle/>
          <a:p>
            <a:r>
              <a:rPr lang="hr-HR" dirty="0"/>
              <a:t>Rasna diskriminacija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E5692A-EF88-4E89-94DB-F89DD900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Svako razlikovanje, isključivanje, ograničavanje i davanje prvenstva zbog rase, boje, predaka, nacionalnoga ili etničkog podrijetla sa svrhom uništavanja ili ugrožavanja priznavanja, uživanja ili vršenja, pod jednakim uvjetima, prava čovjeka i osnovnih sloboda na političkome, ekonomskom ili socijalnom i kulturnom polju ili na svakom drugom polju javnog života.</a:t>
            </a:r>
          </a:p>
        </p:txBody>
      </p:sp>
    </p:spTree>
    <p:extLst>
      <p:ext uri="{BB962C8B-B14F-4D97-AF65-F5344CB8AC3E}">
        <p14:creationId xmlns:p14="http://schemas.microsoft.com/office/powerpoint/2010/main" val="127051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93B72-1AE4-4FAA-BF4B-5745AC26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Međunarodni dan borbe protiv rasizma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91D829-9D4A-4C5D-A070-B1038BBC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Prilika da se afirmira pravo na dostojanstveni život, život bez rasizma i diskriminacije kao što je zapisano u Povelji Ujedinjenih naroda i Općoj deklaraciji o ljudskim pravima.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373BCD-5A96-4BF5-B22A-1B973663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705" y="2877160"/>
            <a:ext cx="2443280" cy="19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40D86A-38E2-4766-A872-0967BB2C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586584"/>
            <a:ext cx="8704185" cy="1374345"/>
          </a:xfrm>
        </p:spPr>
        <p:txBody>
          <a:bodyPr/>
          <a:lstStyle/>
          <a:p>
            <a:r>
              <a:rPr lang="hr-HR" dirty="0"/>
              <a:t>Što mi možemo učiniti?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EDDDA8-C094-4EA0-AB44-85EBB321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571750"/>
            <a:ext cx="8246070" cy="2137866"/>
          </a:xfrm>
        </p:spPr>
        <p:txBody>
          <a:bodyPr/>
          <a:lstStyle/>
          <a:p>
            <a:r>
              <a:rPr lang="hr-HR" dirty="0"/>
              <a:t>Promicati i braniti ljudska prava.</a:t>
            </a:r>
          </a:p>
          <a:p>
            <a:r>
              <a:rPr lang="hr-HR" dirty="0"/>
              <a:t>Zauzeti stav protiv rasizma u našim zajednicama.</a:t>
            </a:r>
          </a:p>
          <a:p>
            <a:r>
              <a:rPr lang="hr-HR" dirty="0"/>
              <a:t>Promicati toleranciju. </a:t>
            </a:r>
          </a:p>
          <a:p>
            <a:r>
              <a:rPr lang="hr-HR" dirty="0"/>
              <a:t>Čitati priče iz stvarnog života ljudi iz cijelog svijeta.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820751-2E06-438C-9632-8B1BFF3C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59" y="1523995"/>
            <a:ext cx="2443281" cy="17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639</Words>
  <Application>Microsoft Office PowerPoint</Application>
  <PresentationFormat>Prikaz na zaslonu (16:9)</PresentationFormat>
  <Paragraphs>51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Međunarodni dan borbe protiv rasizma</vt:lpstr>
      <vt:lpstr>PowerPoint prezentacija</vt:lpstr>
      <vt:lpstr>PowerPoint prezentacija</vt:lpstr>
      <vt:lpstr>Najekstremniji oblici rasizma</vt:lpstr>
      <vt:lpstr>Holokaust</vt:lpstr>
      <vt:lpstr>PowerPoint prezentacija</vt:lpstr>
      <vt:lpstr>Rasna diskriminacija</vt:lpstr>
      <vt:lpstr>Međunarodni dan borbe protiv rasizma </vt:lpstr>
      <vt:lpstr>Što mi možemo učiniti?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Ne zaboravite!</vt:lpstr>
      <vt:lpstr>Izvori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Korisnik</cp:lastModifiedBy>
  <cp:revision>175</cp:revision>
  <dcterms:created xsi:type="dcterms:W3CDTF">2013-08-21T19:17:07Z</dcterms:created>
  <dcterms:modified xsi:type="dcterms:W3CDTF">2020-03-25T08:43:12Z</dcterms:modified>
</cp:coreProperties>
</file>