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zs.ffzg.unizg.hr/popis.htm" TargetMode="External"/><Relationship Id="rId2" Type="http://schemas.openxmlformats.org/officeDocument/2006/relationships/hyperlink" Target="https://lektire.skole.hr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lektronickeknjige.com/novi-naslov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374" y="4672544"/>
            <a:ext cx="4189778" cy="861420"/>
          </a:xfrm>
        </p:spPr>
        <p:txBody>
          <a:bodyPr>
            <a:normAutofit/>
          </a:bodyPr>
          <a:lstStyle/>
          <a:p>
            <a:r>
              <a:rPr lang="hr-HR" sz="1400" b="1" cap="none" dirty="0"/>
              <a:t>P</a:t>
            </a:r>
            <a:r>
              <a:rPr lang="hr-HR" sz="1400" b="1" cap="none" dirty="0" smtClean="0"/>
              <a:t>ripremila i uredila:</a:t>
            </a:r>
          </a:p>
          <a:p>
            <a:r>
              <a:rPr lang="hr-HR" sz="1400" b="1" dirty="0" smtClean="0"/>
              <a:t>A</a:t>
            </a:r>
            <a:r>
              <a:rPr lang="hr-HR" sz="1400" b="1" cap="none" dirty="0" smtClean="0"/>
              <a:t>na</a:t>
            </a:r>
            <a:r>
              <a:rPr lang="hr-HR" sz="1400" b="1" dirty="0" smtClean="0"/>
              <a:t> p</a:t>
            </a:r>
            <a:r>
              <a:rPr lang="hr-HR" sz="1400" b="1" cap="none" dirty="0" smtClean="0"/>
              <a:t>ekić</a:t>
            </a:r>
            <a:r>
              <a:rPr lang="hr-HR" sz="1400" b="1" dirty="0" smtClean="0"/>
              <a:t>, </a:t>
            </a:r>
            <a:r>
              <a:rPr lang="hr-HR" sz="1400" b="1" cap="none" dirty="0" smtClean="0"/>
              <a:t>prof.</a:t>
            </a:r>
            <a:endParaRPr lang="hr-HR" sz="1400" b="1" cap="non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519707" y="2727870"/>
            <a:ext cx="66105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PREPORUKE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ČITANJE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998354"/>
            <a:ext cx="344805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5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Preporuke </a:t>
            </a:r>
            <a:r>
              <a:rPr lang="hr-HR" dirty="0" smtClean="0"/>
              <a:t>svima što </a:t>
            </a:r>
            <a:r>
              <a:rPr lang="hr-HR" dirty="0"/>
              <a:t>bismo svakako trebali pročitati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5136" y="2060575"/>
            <a:ext cx="2832140" cy="41957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ealističko-modernistički </a:t>
            </a:r>
            <a:r>
              <a:rPr lang="hr-HR" dirty="0"/>
              <a:t>roman </a:t>
            </a:r>
            <a:r>
              <a:rPr lang="hr-HR" i="1" dirty="0"/>
              <a:t>Zločin i kazna</a:t>
            </a:r>
            <a:r>
              <a:rPr lang="hr-HR" dirty="0"/>
              <a:t> u kojem kroz lik mladića Raskoljnikova progovara o problemima zločina i kazne, grijeha i traženja pravde, ispaštanju siromašnih, osiromašenom plemstvu i mračnoj petrogradskoj stvarnosti onog doba. Roman počinje Raskoljnikovim ubojstvom stare lihvarice, čijim je novcem on namjeravao pomoći svima onima koji ga nemaju – Marmeladovima, svojoj obitelji i </a:t>
            </a:r>
            <a:r>
              <a:rPr lang="hr-HR" dirty="0" smtClean="0"/>
              <a:t>sebi.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50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EBEBEB"/>
                </a:solidFill>
              </a:rPr>
              <a:t>Preporuke </a:t>
            </a:r>
            <a:r>
              <a:rPr lang="hr-HR" dirty="0" smtClean="0">
                <a:solidFill>
                  <a:srgbClr val="EBEBEB"/>
                </a:solidFill>
              </a:rPr>
              <a:t>svima što </a:t>
            </a:r>
            <a:r>
              <a:rPr lang="hr-HR" dirty="0">
                <a:solidFill>
                  <a:srgbClr val="EBEBEB"/>
                </a:solidFill>
              </a:rPr>
              <a:t>bismo svakako trebali pročitati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r-HR" dirty="0"/>
              <a:t>Što biste učinili da saznate kako bolujete od smrtonosne bolesti i da vam prethodi još svega nekoliko mjeseci života? Kad se suočio s takvom vijesti, Randy Pausch, sveučilišni profesor, svojim je studentima i kolegama održao svoje posljednje predavanje. Ono je završilo i na internetu te postalo svojevrsnom senzacijom tijekom čijeg gledanja nije moguće suspregnuti suze, ali ni osporiti autorovu duhovitost, snagu i toplinu. Kasnije je predavanje pretočeno u knjigu koja zapravo sadrži memoare iz Pauscheva života, trenutke na koje je posebno ponosan, kao i one za kojima žali. Njegovo životno iskustvo ostavlja nam brojne poslovne i privatne savjete, ali nas i tjera da budemo zahvalni na onome što imamo i da iskoristimo sve talente i prilike koje nam se pruže.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 za kraj....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95" y="2235806"/>
            <a:ext cx="3572566" cy="3572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3" y="1840059"/>
            <a:ext cx="5600933" cy="43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837127"/>
            <a:ext cx="5842577" cy="3515932"/>
          </a:xfrm>
          <a:prstGeom prst="rect">
            <a:avLst/>
          </a:prstGeom>
        </p:spPr>
      </p:pic>
      <p:pic>
        <p:nvPicPr>
          <p:cNvPr id="2050" name="Picture 2" descr="Fotografija Profi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13" y="1640256"/>
            <a:ext cx="4493698" cy="49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U</a:t>
            </a:r>
            <a:r>
              <a:rPr lang="hr-HR" dirty="0" smtClean="0"/>
              <a:t>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/>
              <a:t>Dragi učenici,</a:t>
            </a:r>
            <a:endParaRPr lang="hr-HR" sz="2400" dirty="0"/>
          </a:p>
          <a:p>
            <a:pPr marL="0" indent="0" algn="just">
              <a:buNone/>
            </a:pPr>
            <a:r>
              <a:rPr lang="hr-HR" sz="2400" b="1" dirty="0"/>
              <a:t>u</a:t>
            </a:r>
            <a:r>
              <a:rPr lang="hr-HR" sz="2400" b="1" dirty="0" smtClean="0"/>
              <a:t> </a:t>
            </a:r>
            <a:r>
              <a:rPr lang="hr-HR" sz="2400" b="1" dirty="0"/>
              <a:t>ovomu vremenu izolacije jedan od načina skraćivanja vremena svakako može i trebalo bi biti čitanje. Stoga smo za vas pripremili koisne linkove gdje biste mogli naći nešto korisno te kvalitetno iskoristiti svoje vrijeme.</a:t>
            </a:r>
            <a:endParaRPr lang="hr-HR" sz="2400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18" y="2055813"/>
            <a:ext cx="2809101" cy="4200525"/>
          </a:xfrm>
        </p:spPr>
      </p:pic>
    </p:spTree>
    <p:extLst>
      <p:ext uri="{BB962C8B-B14F-4D97-AF65-F5344CB8AC3E}">
        <p14:creationId xmlns:p14="http://schemas.microsoft.com/office/powerpoint/2010/main" val="12078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5400" b="1" dirty="0" smtClean="0"/>
              <a:t>Lektire </a:t>
            </a:r>
            <a:endParaRPr lang="hr-H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b="1" cap="all" dirty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b="1" dirty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znamo kako su školske i gradske knjižnice zatvorene no to ipak nije razlog da ne čitamo trenutne lektire ili </a:t>
            </a:r>
            <a:r>
              <a:rPr lang="hr-HR" b="1" dirty="0" smtClean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koje </a:t>
            </a:r>
            <a:r>
              <a:rPr lang="hr-HR" b="1" dirty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sad </a:t>
            </a:r>
            <a:r>
              <a:rPr lang="hr-HR" b="1" dirty="0" smtClean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nisu </a:t>
            </a:r>
            <a:r>
              <a:rPr lang="hr-HR" b="1" dirty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pročitane. 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b="1" cap="all" dirty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b="1" dirty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rojne osnovnoškolske i srednjoškolske lektire te druga djela hrvatskih i stranih pisaca dostupna su na </a:t>
            </a:r>
            <a:r>
              <a:rPr lang="hr-HR" b="1" i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portalu e-lektire</a:t>
            </a:r>
            <a:r>
              <a:rPr lang="hr-HR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obliku elektroničkih, odnosno zvučnih knjiga, koje možete besplatno čitati ili slušati na portalu, ili preuzeti na svoje uređaje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u="sng" dirty="0" smtClean="0">
                <a:solidFill>
                  <a:srgbClr val="F0A22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https://lektire.skole.hr/</a:t>
            </a:r>
            <a:endParaRPr lang="hr-HR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solidFill>
                  <a:srgbClr val="C87D0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izbor imate</a:t>
            </a:r>
            <a:r>
              <a:rPr lang="hr-HR" b="1" u="sng" dirty="0">
                <a:solidFill>
                  <a:srgbClr val="C87D0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 klasična djela hrvatske književnosti</a:t>
            </a:r>
            <a:r>
              <a:rPr lang="hr-HR" b="1" dirty="0">
                <a:solidFill>
                  <a:srgbClr val="C87D0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gdje ćete naći naslove od vremena Petra Hektorovića do Augusta Šenoe. Za ljubitelje novije literature na hrvatskom, u okviru projekta</a:t>
            </a:r>
            <a:r>
              <a:rPr lang="hr-HR" b="1" u="sng" dirty="0">
                <a:solidFill>
                  <a:srgbClr val="C87D0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 Besplatne elektroničke knjige</a:t>
            </a:r>
            <a:r>
              <a:rPr lang="hr-HR" b="1" dirty="0">
                <a:solidFill>
                  <a:srgbClr val="C87D0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objavljeno je već 176 naslova, većinom hrvatskih, uz nekolicinu prevedenih stranih, a možete ih čitati na bilo kojem uređaju kroz internet preglednik, a one se nalaze na sljedećem linku: 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http://dzs.ffzg.unizg.hr/popis.htm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81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Čitanje je jedno od najvećih zadovoljstava koje nam samoća omogućuje. #Knjige #Citat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3" y="1351073"/>
            <a:ext cx="6522948" cy="445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0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Preporuke svima što bismo svakako trebali pročitati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3174400" cy="374173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360715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i="1" dirty="0" smtClean="0"/>
              <a:t>Shvatila </a:t>
            </a:r>
            <a:r>
              <a:rPr lang="hr-HR" sz="2400" b="1" i="1" dirty="0"/>
              <a:t>sam da ljepota uvijek negdje postoji – u prirodi, zrakama sunca, </a:t>
            </a:r>
            <a:r>
              <a:rPr lang="hr-HR" sz="2400" b="1" i="1" dirty="0" smtClean="0"/>
              <a:t>SLOBODI, </a:t>
            </a:r>
            <a:r>
              <a:rPr lang="hr-HR" sz="2400" b="1" i="1" dirty="0"/>
              <a:t>u tebi samom; to ti sve može pomoći</a:t>
            </a:r>
            <a:r>
              <a:rPr lang="hr-HR" sz="2400" b="1" i="1" dirty="0" smtClean="0"/>
              <a:t>.</a:t>
            </a:r>
          </a:p>
          <a:p>
            <a:pPr marL="0" indent="0" algn="r">
              <a:buNone/>
            </a:pPr>
            <a:r>
              <a:rPr lang="hr-HR" sz="2400" dirty="0"/>
              <a:t> </a:t>
            </a:r>
            <a:r>
              <a:rPr lang="hr-HR" sz="2400" dirty="0" smtClean="0"/>
              <a:t>   </a:t>
            </a:r>
            <a:r>
              <a:rPr lang="hr-HR" sz="2400" dirty="0" smtClean="0"/>
              <a:t>Anna </a:t>
            </a:r>
            <a:r>
              <a:rPr lang="hr-HR" sz="2400" dirty="0" smtClean="0"/>
              <a:t>Frank</a:t>
            </a:r>
            <a:endParaRPr lang="hr-HR" sz="2400" dirty="0"/>
          </a:p>
        </p:txBody>
      </p:sp>
      <p:pic>
        <p:nvPicPr>
          <p:cNvPr id="3074" name="Picture 2" descr="Dnevnik Anne Fran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905000"/>
            <a:ext cx="3174400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Preporuke </a:t>
            </a:r>
            <a:r>
              <a:rPr lang="hr-HR" dirty="0" smtClean="0"/>
              <a:t>svima </a:t>
            </a:r>
            <a:r>
              <a:rPr lang="hr-HR" dirty="0"/>
              <a:t>što bismo svakako trebali pročitati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82048" y="2055813"/>
            <a:ext cx="3541042" cy="4200525"/>
          </a:xfrm>
          <a:prstGeom prst="rect">
            <a:avLst/>
          </a:prstGeom>
        </p:spPr>
      </p:pic>
      <p:pic>
        <p:nvPicPr>
          <p:cNvPr id="4098" name="Picture 2" descr="Gdje su ljudi? najzad opet... - Neznalica sa stilom | Facebo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03" y="2279504"/>
            <a:ext cx="4045460" cy="34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Preporuke </a:t>
            </a:r>
            <a:r>
              <a:rPr lang="hr-HR" dirty="0" smtClean="0"/>
              <a:t>svim što </a:t>
            </a:r>
            <a:r>
              <a:rPr lang="hr-HR" dirty="0"/>
              <a:t>bismo svakako trebali pročitati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510036"/>
            <a:ext cx="4395787" cy="329684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r-HR" dirty="0"/>
              <a:t>Sve započinje kada na farmi gospodina Jonesa nekoliko životinja odluči pokrenuti revoluciju predvođeni prascem Majorom. Njegove riječi daju im do znanja da imaju težak, pa čak i ropski život, koji mora prestati. I tako započinje njihova prava mala revolucija u kojoj je g. Jones svrgnut s farme. Kako bi se održao red na farmi, životinje donose sedam zakona objedinjenih pod tzv. animalizmom, no jedno po jedno sva se krše…</a:t>
            </a:r>
          </a:p>
          <a:p>
            <a:pPr algn="just"/>
            <a:r>
              <a:rPr lang="hr-HR" dirty="0"/>
              <a:t>Sam Orwell ovo je djelo okarakterizirao kao basnu, što je logično s obzirom na to da u njemu životinje koje govore imaju glavnu ulogu, no zapravo je riječ o nešto složenijoj satiri koja ismijava totalitarizam, komunizam i revoluciju općenito. U likovima životinja mogu se prepoznati Staljin, Lenjin, Napoleon i druge povijesne, nimalo pozitivne ličnosti. Iako je riječ o teškim temama, cijelo djelo karakterizira nekakva lakoća pa čak i humor, što inače nije tipično za Orwellova djela.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55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Preporuke </a:t>
            </a:r>
            <a:r>
              <a:rPr lang="hr-HR" dirty="0" smtClean="0"/>
              <a:t>svima </a:t>
            </a:r>
            <a:r>
              <a:rPr lang="hr-HR" dirty="0"/>
              <a:t>što bismo svakako trebali pročitati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9783" y="2060575"/>
            <a:ext cx="3122846" cy="41957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391" y="2060575"/>
            <a:ext cx="4396341" cy="42002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Zagonetni mladić koji ne pokazuje osjećaje ni na majčinom pogrebu, ne mari za ljubav ni karijeru i postaje slučajni ubojica bez ikakvog motiva, a samo zato jer smatra da ionako ne može utjecati na svoj život, temelj je jednog od najvažnijih romana 20. stoljeća, </a:t>
            </a:r>
            <a:r>
              <a:rPr lang="hr-HR" dirty="0" smtClean="0"/>
              <a:t>Camuseva </a:t>
            </a:r>
            <a:r>
              <a:rPr lang="hr-HR" dirty="0"/>
              <a:t>Stranca. </a:t>
            </a:r>
            <a:endParaRPr lang="hr-HR" dirty="0" smtClean="0"/>
          </a:p>
          <a:p>
            <a:pPr algn="just"/>
            <a:r>
              <a:rPr lang="hr-HR" dirty="0" smtClean="0"/>
              <a:t>Sukobljava </a:t>
            </a:r>
            <a:r>
              <a:rPr lang="hr-HR" dirty="0"/>
              <a:t>se s cijelim svijetom, odbacuje ljubav, religiju, karijeru pa i samu slobodu, što je u skladu s velikim promjenama koje su zadesile 20.stoljeće. </a:t>
            </a:r>
            <a:endParaRPr lang="hr-HR" dirty="0" smtClean="0"/>
          </a:p>
          <a:p>
            <a:pPr algn="just"/>
            <a:r>
              <a:rPr lang="hr-HR" i="1" dirty="0" smtClean="0"/>
              <a:t>Stranac </a:t>
            </a:r>
            <a:r>
              <a:rPr lang="hr-HR" dirty="0" smtClean="0"/>
              <a:t>nam </a:t>
            </a:r>
            <a:r>
              <a:rPr lang="hr-HR" dirty="0"/>
              <a:t>otvara nove vidike i navodi nas da dobro promislimo o tome kako ćemo proživjeti one godine koje su nam preostale.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21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606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 3</vt:lpstr>
      <vt:lpstr>Ion</vt:lpstr>
      <vt:lpstr>PREPORUKE ZA ČITANJE</vt:lpstr>
      <vt:lpstr>PowerPoint Presentation</vt:lpstr>
      <vt:lpstr>Uvod</vt:lpstr>
      <vt:lpstr>Lektire </vt:lpstr>
      <vt:lpstr>PowerPoint Presentation</vt:lpstr>
      <vt:lpstr>Preporuke svima što bismo svakako trebali pročitati</vt:lpstr>
      <vt:lpstr>Preporuke svima što bismo svakako trebali pročitati</vt:lpstr>
      <vt:lpstr>Preporuke svim što bismo svakako trebali pročitati</vt:lpstr>
      <vt:lpstr>Preporuke svima što bismo svakako trebali pročitati</vt:lpstr>
      <vt:lpstr>Preporuke svima što bismo svakako trebali pročitati</vt:lpstr>
      <vt:lpstr>Preporuke svima što bismo svakako trebali pročitati</vt:lpstr>
      <vt:lpstr>I za kraj....</vt:lpstr>
    </vt:vector>
  </TitlesOfParts>
  <Company>zg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PREPORUKE ZA ČITANJE</dc:title>
  <dc:creator>Ana</dc:creator>
  <cp:lastModifiedBy>Ana</cp:lastModifiedBy>
  <cp:revision>9</cp:revision>
  <dcterms:created xsi:type="dcterms:W3CDTF">2020-04-05T13:47:21Z</dcterms:created>
  <dcterms:modified xsi:type="dcterms:W3CDTF">2020-04-06T08:13:55Z</dcterms:modified>
</cp:coreProperties>
</file>