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521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847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403380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6406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406204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5938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50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1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41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42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4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7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453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9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2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60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38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rthday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DE26DA3-11A4-4D6A-810B-12CDF526B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6193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7642E89-9A4B-41DA-9982-7DA69463D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5731" y="2966597"/>
            <a:ext cx="7766936" cy="1646302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DAN PLANETA ZEMLJE</a:t>
            </a:r>
            <a:br>
              <a:rPr lang="hr-HR" dirty="0">
                <a:solidFill>
                  <a:schemeClr val="bg1"/>
                </a:solidFill>
              </a:rPr>
            </a:br>
            <a:r>
              <a:rPr lang="hr-HR" dirty="0">
                <a:solidFill>
                  <a:schemeClr val="bg1"/>
                </a:solidFill>
              </a:rPr>
              <a:t>22.TRAVANJ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F145B76-E615-45D7-A0E8-3CEA75BF2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5064" y="6433383"/>
            <a:ext cx="7766936" cy="1096899"/>
          </a:xfrm>
        </p:spPr>
        <p:txBody>
          <a:bodyPr/>
          <a:lstStyle/>
          <a:p>
            <a:r>
              <a:rPr lang="hr-HR" dirty="0"/>
              <a:t>Prof. Zvjezdana Abramović</a:t>
            </a:r>
          </a:p>
        </p:txBody>
      </p:sp>
    </p:spTree>
    <p:extLst>
      <p:ext uri="{BB962C8B-B14F-4D97-AF65-F5344CB8AC3E}">
        <p14:creationId xmlns:p14="http://schemas.microsoft.com/office/powerpoint/2010/main" val="254818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C42111-30D9-44D5-BFC6-48322B67A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7838"/>
            <a:ext cx="9280398" cy="3880773"/>
          </a:xfrm>
        </p:spPr>
        <p:txBody>
          <a:bodyPr>
            <a:normAutofit/>
          </a:bodyPr>
          <a:lstStyle/>
          <a:p>
            <a:r>
              <a:rPr lang="hr-HR" sz="2000" dirty="0"/>
              <a:t>Obilježava se 22. travnja u više od 150 zemalja svijeta</a:t>
            </a:r>
          </a:p>
          <a:p>
            <a:r>
              <a:rPr lang="hr-HR" sz="2000" dirty="0"/>
              <a:t>22. 4. 1970. Amerikanci izlaze na ulice kao protest za zaštitu okoliša čime je potaknuta svijest o važnosti zaštite naše planete</a:t>
            </a:r>
          </a:p>
          <a:p>
            <a:r>
              <a:rPr lang="hr-HR" sz="2000" dirty="0"/>
              <a:t>Službeno se obilježava od 1992. kada je tijekom konferencije UN-a o okolišu i razvoju u Rio de Janeiru usklađen program za promicanje održivog razvoja</a:t>
            </a:r>
          </a:p>
          <a:p>
            <a:r>
              <a:rPr lang="hr-HR" sz="2000" dirty="0"/>
              <a:t>Na prijedlog bolivijske vlade 2009., Opća je skupština UN-a 22. travanj proglasila Međunarodnim danom planeta Zemlje</a:t>
            </a:r>
          </a:p>
          <a:p>
            <a:r>
              <a:rPr lang="hr-HR" sz="2000" dirty="0"/>
              <a:t>U Hrvatskoj se obilježava od 1990.</a:t>
            </a:r>
          </a:p>
        </p:txBody>
      </p:sp>
    </p:spTree>
    <p:extLst>
      <p:ext uri="{BB962C8B-B14F-4D97-AF65-F5344CB8AC3E}">
        <p14:creationId xmlns:p14="http://schemas.microsoft.com/office/powerpoint/2010/main" val="3665442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23F5E856-8FED-4732-8039-3C755507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Dan planeta Zemlje…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C9DD6F3-2238-439C-8635-ED31329FB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4317" y="1501452"/>
            <a:ext cx="4184034" cy="4606843"/>
          </a:xfrm>
        </p:spPr>
        <p:txBody>
          <a:bodyPr>
            <a:normAutofit lnSpcReduction="10000"/>
          </a:bodyPr>
          <a:lstStyle/>
          <a:p>
            <a:r>
              <a:rPr lang="hr-HR" dirty="0"/>
              <a:t>dan kada bi se svatko od nas trebao zamisliti i zapitati: Što ja mogu učiniti za spas Zemlje? Kako mogu pridonijeti tome da naš planet – taj naš jedini dom koji imamo – spasimo od onečišćenja i uništenja te ga očuvamo za sebe, svoju djecu i one koji dolaze poslije nas?</a:t>
            </a:r>
          </a:p>
          <a:p>
            <a:r>
              <a:rPr lang="hr-HR" dirty="0"/>
              <a:t>Namjera je da se podsjeti ljude širom svijeta u kakvom je stanju priroda planete na kojoj živimo, kao i da se stanovništvu ukaže na probleme ekosustava, na zagađenje naseljenih mjesta i na to kako poboljšati  kvalitetu životne sredine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4447C1F-F9CD-4D87-AE85-CA06872132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4669" y="1746021"/>
            <a:ext cx="4420999" cy="436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77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slov 15">
            <a:extLst>
              <a:ext uri="{FF2B5EF4-FFF2-40B4-BE49-F238E27FC236}">
                <a16:creationId xmlns:a16="http://schemas.microsoft.com/office/drawing/2014/main" id="{5231436B-6649-4FB0-B4CE-ACCE3C936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56" y="369116"/>
            <a:ext cx="3854528" cy="604322"/>
          </a:xfrm>
        </p:spPr>
        <p:txBody>
          <a:bodyPr/>
          <a:lstStyle/>
          <a:p>
            <a:r>
              <a:rPr lang="hr-HR" dirty="0"/>
              <a:t>KLIMATSKE PROMJENE…</a:t>
            </a:r>
          </a:p>
        </p:txBody>
      </p:sp>
      <p:sp>
        <p:nvSpPr>
          <p:cNvPr id="11" name="Rezervirano mjesto sadržaja 10">
            <a:extLst>
              <a:ext uri="{FF2B5EF4-FFF2-40B4-BE49-F238E27FC236}">
                <a16:creationId xmlns:a16="http://schemas.microsoft.com/office/drawing/2014/main" id="{70AEE71D-5F29-4ABF-96C1-9779B55B6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563" y="1176496"/>
            <a:ext cx="4513541" cy="5312387"/>
          </a:xfrm>
        </p:spPr>
        <p:txBody>
          <a:bodyPr>
            <a:normAutofit lnSpcReduction="10000"/>
          </a:bodyPr>
          <a:lstStyle/>
          <a:p>
            <a:r>
              <a:rPr lang="hr-HR" dirty="0"/>
              <a:t>Svake se godine određuje glavna tema kako bi se potakla svijest o gorućem problemu</a:t>
            </a:r>
          </a:p>
          <a:p>
            <a:r>
              <a:rPr lang="hr-HR" dirty="0"/>
              <a:t>2020. obilježava se 50 godina od prvog Dana planeta Zemlje, a izabrana tema je </a:t>
            </a:r>
            <a:r>
              <a:rPr lang="hr-HR" b="1" dirty="0"/>
              <a:t>KLIMATSKE PROMJENE – </a:t>
            </a:r>
            <a:r>
              <a:rPr lang="hr-HR" dirty="0"/>
              <a:t>veliki izazov, ali i velika prilika</a:t>
            </a:r>
          </a:p>
          <a:p>
            <a:r>
              <a:rPr lang="hr-HR" dirty="0"/>
              <a:t>Klimatske promjene uzrokovane su višestoljetnim čovjekovim ponašanjem, a rezultirale su zagađenje okoliša, nestanak i izumiranje brojnih biljnih i životinjskih vrsta, a predstavljaju i opasnost za zdravlje i opstanak same ljudske vrste</a:t>
            </a:r>
          </a:p>
          <a:p>
            <a:r>
              <a:rPr lang="hr-HR" dirty="0"/>
              <a:t>Na kraju 2020. godine očekuje se da zemlje povećaju svoje obveze prema Pariškom sporazumu o klimatskim promjenama iz 2015. </a:t>
            </a:r>
          </a:p>
          <a:p>
            <a:endParaRPr lang="hr-HR" b="1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A5FF35BA-41B4-49BB-BD83-F65E64464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826" y="2498131"/>
            <a:ext cx="3294176" cy="2061287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306D53E8-750E-4395-B48F-44EA03FF9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826" y="237296"/>
            <a:ext cx="3294176" cy="2061287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856D9852-A124-432C-BBE9-4BFD0F469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825" y="4748547"/>
            <a:ext cx="3294175" cy="187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98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D50A35-A2F4-49B8-9A8A-EA223447F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945" y="1166070"/>
            <a:ext cx="9095840" cy="5361854"/>
          </a:xfrm>
        </p:spPr>
        <p:txBody>
          <a:bodyPr>
            <a:normAutofit/>
          </a:bodyPr>
          <a:lstStyle/>
          <a:p>
            <a:r>
              <a:rPr lang="hr-HR" dirty="0"/>
              <a:t>Službena stranica Dana planete Zemlje, </a:t>
            </a:r>
            <a:r>
              <a:rPr lang="hr-HR" i="1" dirty="0">
                <a:hlinkClick r:id="rId2"/>
              </a:rPr>
              <a:t>www.earthday.org</a:t>
            </a:r>
            <a:r>
              <a:rPr lang="hr-HR" i="1" dirty="0"/>
              <a:t>, </a:t>
            </a:r>
            <a:r>
              <a:rPr lang="hr-HR" dirty="0"/>
              <a:t>poziva sve ljude da se 22. travnja pridruže 24 satnoj globalnoj digitalnoj akciji koja pokreće i velike i male na odvažne korake i za ljude i planet</a:t>
            </a:r>
          </a:p>
          <a:p>
            <a:r>
              <a:rPr lang="hr-HR" dirty="0"/>
              <a:t>Tijekom 24 sata Dana planeta Zemlje, digitalni krajolik bit će ispunjen globalnim razgovorima, pozivima na akciju, predstavama, video podukama</a:t>
            </a:r>
          </a:p>
          <a:p>
            <a:r>
              <a:rPr lang="hr-HR" dirty="0"/>
              <a:t>Iako će Dan planeta Zemlje ove godine, u jeku pandemije, biti održan isključivo digitalno, cilj ostaje isti: mobilizirati svijet da poduzme najznačajnije akcije kako bi se nešto promijenilo</a:t>
            </a:r>
          </a:p>
          <a:p>
            <a:r>
              <a:rPr lang="hr-HR" dirty="0"/>
              <a:t>Bez obzira gdje se nalazite, možete napraviti razliku. I niste sami, jer zajedno možemo spasiti Zemlju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14050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F81B5F-62E6-432C-85FD-C35A81686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99" y="148206"/>
            <a:ext cx="8596668" cy="850084"/>
          </a:xfrm>
        </p:spPr>
        <p:txBody>
          <a:bodyPr/>
          <a:lstStyle/>
          <a:p>
            <a:r>
              <a:rPr lang="hr-HR" dirty="0"/>
              <a:t>Kako pomoći?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D6CA38-3845-4BA1-B36B-5AEBD0001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38" y="982212"/>
            <a:ext cx="8596668" cy="5812171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/>
              <a:t>1. Plastične vrećice zamijeni platnenim.</a:t>
            </a:r>
          </a:p>
          <a:p>
            <a:r>
              <a:rPr lang="hr-HR" b="1" dirty="0"/>
              <a:t>2. Isključi električne uređaje kad ih ne koristiš.</a:t>
            </a:r>
          </a:p>
          <a:p>
            <a:r>
              <a:rPr lang="hr-HR" b="1" dirty="0"/>
              <a:t>3. Odaberi kemijske olovke kojima se može promijeniti uložak te se dulje mogu koristiti od onih jednokratnih.</a:t>
            </a:r>
          </a:p>
          <a:p>
            <a:r>
              <a:rPr lang="hr-HR" b="1" dirty="0"/>
              <a:t>4. Uvijek zatvori vodu dok pereš zube, briješ se ili nanosiš gel za tuširanje – tako ćeš potrošiti manje vode.</a:t>
            </a:r>
          </a:p>
          <a:p>
            <a:r>
              <a:rPr lang="hr-HR" b="1" dirty="0"/>
              <a:t>5. Umjesto plastičnih čaša koristi staklene. Izbjegavaj plastične tanjure, posude i pribor za jelo, a koristi one obične koji se peru.</a:t>
            </a:r>
          </a:p>
          <a:p>
            <a:r>
              <a:rPr lang="hr-HR" b="1" dirty="0"/>
              <a:t>6. Kad god je moguće koristi javni prijevoz ili bicikl.</a:t>
            </a:r>
          </a:p>
          <a:p>
            <a:r>
              <a:rPr lang="hr-HR" b="1" dirty="0"/>
              <a:t>7. Kad god možeš umjesto papirnatih ručnika koristi kuhinjske krpe.</a:t>
            </a:r>
          </a:p>
          <a:p>
            <a:r>
              <a:rPr lang="hr-HR" b="1" dirty="0"/>
              <a:t>8. Razvrstavaj otpad i odlaži ga u predviđene kontejnere (npr. one za plastiku, staklo, papir i slično).</a:t>
            </a:r>
          </a:p>
          <a:p>
            <a:r>
              <a:rPr lang="hr-HR" b="1" dirty="0"/>
              <a:t>9. Ako imaš tu mogućnost, uvijek kupuj organsku hranu koja nije tretirana kemikalijama ili sredstva za higijenu koja nose oznaku da su od prirodnih sastojaka (jer u sebi nemaju štetne sastojke za koje ne znamo kada će se i hoće li se moći razgraditi jednom kad dođu u vodu).</a:t>
            </a:r>
          </a:p>
          <a:p>
            <a:r>
              <a:rPr lang="hr-HR" b="1" dirty="0"/>
              <a:t>10. Posadi u dvorištu drvo ili uzgajaj kućne biljke ako živiš u zgradi jer one potiču pročišćavanje zraka.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0A30D56-1D1D-4CA0-82C6-A0EF7B07F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801" y="63617"/>
            <a:ext cx="3319142" cy="16610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62308F0-CADA-4729-9BCE-F30AA9251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801" y="2049709"/>
            <a:ext cx="3319140" cy="221189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A51B006-D2E3-4995-8446-07E755F3F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800" y="4695736"/>
            <a:ext cx="3319141" cy="201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21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1E5401-C692-4363-81FB-D9D849179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Izvor</a:t>
            </a:r>
            <a:r>
              <a:rPr lang="hr-HR"/>
              <a:t>: www.earthday.org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2790BE-6C54-4551-9FCD-98BE13A54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8484141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</TotalTime>
  <Words>622</Words>
  <Application>Microsoft Office PowerPoint</Application>
  <PresentationFormat>Široki zaslon</PresentationFormat>
  <Paragraphs>31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Faseta</vt:lpstr>
      <vt:lpstr>DAN PLANETA ZEMLJE 22.TRAVANJ</vt:lpstr>
      <vt:lpstr>PowerPoint prezentacija</vt:lpstr>
      <vt:lpstr>Dan planeta Zemlje…</vt:lpstr>
      <vt:lpstr>KLIMATSKE PROMJENE…</vt:lpstr>
      <vt:lpstr>PowerPoint prezentacija</vt:lpstr>
      <vt:lpstr>Kako pomoći?</vt:lpstr>
      <vt:lpstr>Izvor: www.earthday.org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PLANETA ZEMLJE 22.TRAVANJ</dc:title>
  <dc:creator>Neven Stanković</dc:creator>
  <cp:lastModifiedBy>Neven Stanković</cp:lastModifiedBy>
  <cp:revision>9</cp:revision>
  <dcterms:created xsi:type="dcterms:W3CDTF">2020-04-20T12:42:12Z</dcterms:created>
  <dcterms:modified xsi:type="dcterms:W3CDTF">2020-04-20T13:54:48Z</dcterms:modified>
</cp:coreProperties>
</file>